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charts/chart1.xml" ContentType="application/vnd.openxmlformats-officedocument.drawingml.char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media1.mp4" ContentType="video/unknown"/>
  <Override PartName="/ppt/media/image30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rgbClr val="375A7D"/>
          </a:solidFill>
        </a:fill>
      </a:tcStyle>
    </a:wholeTbl>
    <a:band2H>
      <a:tcTxStyle b="def" i="def"/>
      <a:tcStyle>
        <a:tcBdr/>
        <a:fill>
          <a:solidFill>
            <a:srgbClr val="3B749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rgbClr val="53D5FD"/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53D5FD"/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53D5FD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A0A0A">
              <a:alpha val="92000"/>
            </a:srgbClr>
          </a:solidFill>
        </a:fill>
      </a:tcStyle>
    </a:band2H>
    <a:firstCo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635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635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EDFF">
              <a:alpha val="24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2">
              <a:satOff val="-5186"/>
              <a:lumOff val="-1238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satOff val="-5186"/>
              <a:lumOff val="-2840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chemeClr val="accent2">
            <a:satOff val="44164"/>
            <a:lumOff val="14231"/>
          </a:schemeClr>
        </a:fontRef>
        <a:schemeClr val="accent2">
          <a:satOff val="44164"/>
          <a:lumOff val="14231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charts/_rels/chart1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3B8200">
                <a:alpha val="90000"/>
              </a:srgbClr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c:spPr>
          <c:explosion val="29"/>
          <c:dPt>
            <c:idx val="0"/>
            <c:explosion val="29"/>
            <c:spPr>
              <a:solidFill>
                <a:srgbClr val="3B8200">
                  <a:alpha val="90000"/>
                </a:srgbClr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0070BA">
                  <a:alpha val="90000"/>
                </a:srgbClr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c:spPr>
          </c:dPt>
          <c:dPt>
            <c:idx val="2"/>
            <c:explosion val="0"/>
            <c:spPr>
              <a:solidFill>
                <a:srgbClr val="6FB300">
                  <a:alpha val="90000"/>
                </a:srgbClr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c:spPr>
          </c:dPt>
          <c:dPt>
            <c:idx val="3"/>
            <c:explosion val="0"/>
            <c:spPr>
              <a:solidFill>
                <a:srgbClr val="2AA1EF">
                  <a:alpha val="90000"/>
                </a:srgbClr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c:spPr>
          </c:dPt>
          <c:dPt>
            <c:idx val="4"/>
            <c:explosion val="0"/>
            <c:spPr>
              <a:solidFill>
                <a:srgbClr val="006C21">
                  <a:alpha val="90000"/>
                </a:srgbClr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c:spPr>
          </c:dPt>
          <c:dPt>
            <c:idx val="5"/>
            <c:explosion val="0"/>
            <c:spPr>
              <a:solidFill>
                <a:srgbClr val="27448B">
                  <a:alpha val="90000"/>
                </a:srgbClr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c:spPr>
          </c:dPt>
          <c:dLbls>
            <c:dLbl>
              <c:idx val="0"/>
              <c:numFmt formatCode="#,##0%" sourceLinked="0"/>
              <c:txPr>
                <a:bodyPr/>
                <a:lstStyle/>
                <a:p>
                  <a:pPr>
                    <a:defRPr b="0" i="0" strike="noStrike" sz="30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90500" dist="41769" dir="5390317">
                          <a:srgbClr val="000000">
                            <a:alpha val="64951"/>
                          </a:srgbClr>
                        </a:outerShdw>
                      </a:effectLst>
                      <a:latin typeface="Avenir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#,##0%" sourceLinked="0"/>
              <c:txPr>
                <a:bodyPr/>
                <a:lstStyle/>
                <a:p>
                  <a:pPr>
                    <a:defRPr b="0" i="0" strike="noStrike" sz="30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90500" dist="41769" dir="5390317">
                          <a:srgbClr val="000000">
                            <a:alpha val="64951"/>
                          </a:srgbClr>
                        </a:outerShdw>
                      </a:effectLst>
                      <a:latin typeface="Avenir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numFmt formatCode="#,##0%" sourceLinked="0"/>
              <c:txPr>
                <a:bodyPr/>
                <a:lstStyle/>
                <a:p>
                  <a:pPr>
                    <a:defRPr b="0" i="0" strike="noStrike" sz="30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90500" dist="41769" dir="5390317">
                          <a:srgbClr val="000000">
                            <a:alpha val="64951"/>
                          </a:srgbClr>
                        </a:outerShdw>
                      </a:effectLst>
                      <a:latin typeface="Avenir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numFmt formatCode="#,##0%" sourceLinked="0"/>
              <c:txPr>
                <a:bodyPr/>
                <a:lstStyle/>
                <a:p>
                  <a:pPr>
                    <a:defRPr b="0" i="0" strike="noStrike" sz="30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90500" dist="41769" dir="5390317">
                          <a:srgbClr val="000000">
                            <a:alpha val="64951"/>
                          </a:srgbClr>
                        </a:outerShdw>
                      </a:effectLst>
                      <a:latin typeface="Avenir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numFmt formatCode="#,##0%" sourceLinked="0"/>
              <c:txPr>
                <a:bodyPr/>
                <a:lstStyle/>
                <a:p>
                  <a:pPr>
                    <a:defRPr b="0" i="0" strike="noStrike" sz="30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90500" dist="41769" dir="5390317">
                          <a:srgbClr val="000000">
                            <a:alpha val="64951"/>
                          </a:srgbClr>
                        </a:outerShdw>
                      </a:effectLst>
                      <a:latin typeface="Avenir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5"/>
              <c:numFmt formatCode="#,##0%" sourceLinked="0"/>
              <c:txPr>
                <a:bodyPr/>
                <a:lstStyle/>
                <a:p>
                  <a:pPr>
                    <a:defRPr b="0" i="0" strike="noStrike" sz="30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90500" dist="41769" dir="5390317">
                          <a:srgbClr val="000000">
                            <a:alpha val="64951"/>
                          </a:srgbClr>
                        </a:outerShdw>
                      </a:effectLst>
                      <a:latin typeface="Avenir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%" sourceLinked="0"/>
            <c:txPr>
              <a:bodyPr/>
              <a:lstStyle/>
              <a:p>
                <a:pPr>
                  <a:defRPr b="0" i="0" strike="noStrike" sz="3000" u="none">
                    <a:solidFill>
                      <a:srgbClr val="FFFFFF"/>
                    </a:solidFill>
                    <a:effectLst>
                      <a:outerShdw sx="100000" sy="100000" kx="0" ky="0" algn="tl" rotWithShape="1" blurRad="190500" dist="41769" dir="5390317">
                        <a:srgbClr val="000000">
                          <a:alpha val="64951"/>
                        </a:srgbClr>
                      </a:outerShdw>
                    </a:effectLst>
                    <a:latin typeface="Avenir Light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ate</c:v>
                </c:pt>
                <c:pt idx="1">
                  <c:v>not ate</c:v>
                </c:pt>
              </c:strCache>
            </c:strRef>
          </c:cat>
          <c:val>
            <c:numRef>
              <c:f>Sheet1!$B$2:$C$2</c:f>
              <c:numCache>
                <c:ptCount val="2"/>
                <c:pt idx="0">
                  <c:v>88.000000</c:v>
                </c:pt>
                <c:pt idx="1">
                  <c:v>12.000000</c:v>
                </c:pt>
              </c:numCache>
            </c:numRef>
          </c:val>
        </c:ser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" name="Shape 13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pic" sz="half" idx="13"/>
          </p:nvPr>
        </p:nvSpPr>
        <p:spPr>
          <a:xfrm>
            <a:off x="6502400" y="4879052"/>
            <a:ext cx="6502400" cy="48768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4" name="Shape 94"/>
          <p:cNvSpPr/>
          <p:nvPr>
            <p:ph type="pic" sz="half" idx="14"/>
          </p:nvPr>
        </p:nvSpPr>
        <p:spPr>
          <a:xfrm>
            <a:off x="6502400" y="0"/>
            <a:ext cx="6502400" cy="4876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5" name="Shape 95"/>
          <p:cNvSpPr/>
          <p:nvPr>
            <p:ph type="pic" idx="15"/>
          </p:nvPr>
        </p:nvSpPr>
        <p:spPr>
          <a:xfrm>
            <a:off x="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6" name="Shape 9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type="body" sz="quarter" idx="13"/>
          </p:nvPr>
        </p:nvSpPr>
        <p:spPr>
          <a:xfrm>
            <a:off x="1270000" y="6362700"/>
            <a:ext cx="10464800" cy="520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04" name="Shape 104"/>
          <p:cNvSpPr/>
          <p:nvPr>
            <p:ph type="body" sz="quarter" idx="14"/>
          </p:nvPr>
        </p:nvSpPr>
        <p:spPr>
          <a:xfrm>
            <a:off x="1270000" y="424815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05" name="Shape 10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type="body" sz="quarter" idx="13"/>
          </p:nvPr>
        </p:nvSpPr>
        <p:spPr>
          <a:xfrm>
            <a:off x="1270000" y="2959100"/>
            <a:ext cx="10464800" cy="520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13" name="Shape 113"/>
          <p:cNvSpPr/>
          <p:nvPr>
            <p:ph type="body" sz="quarter" idx="14"/>
          </p:nvPr>
        </p:nvSpPr>
        <p:spPr>
          <a:xfrm>
            <a:off x="1270000" y="134620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14" name="Shape 114"/>
          <p:cNvSpPr/>
          <p:nvPr>
            <p:ph type="pic" idx="15"/>
          </p:nvPr>
        </p:nvSpPr>
        <p:spPr>
          <a:xfrm>
            <a:off x="-19050" y="3613150"/>
            <a:ext cx="13004800" cy="613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5" name="Shape 11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3" name="Shape 1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pic" idx="13"/>
          </p:nvPr>
        </p:nvSpPr>
        <p:spPr>
          <a:xfrm>
            <a:off x="0" y="2717800"/>
            <a:ext cx="13004800" cy="7035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1" name="Shape 31"/>
          <p:cNvSpPr/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32" name="Shape 32"/>
          <p:cNvSpPr/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hape 3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>
            <p:ph type="title"/>
          </p:nvPr>
        </p:nvSpPr>
        <p:spPr>
          <a:xfrm>
            <a:off x="660400" y="3759200"/>
            <a:ext cx="11684000" cy="2222500"/>
          </a:xfrm>
          <a:prstGeom prst="rect">
            <a:avLst/>
          </a:prstGeom>
        </p:spPr>
        <p:txBody>
          <a:bodyPr anchor="ctr"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pic" idx="13"/>
          </p:nvPr>
        </p:nvSpPr>
        <p:spPr>
          <a:xfrm>
            <a:off x="6496050" y="635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9" name="Shape 49"/>
          <p:cNvSpPr/>
          <p:nvPr>
            <p:ph type="title"/>
          </p:nvPr>
        </p:nvSpPr>
        <p:spPr>
          <a:xfrm>
            <a:off x="546100" y="4305300"/>
            <a:ext cx="5410200" cy="2984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0" name="Shape 50"/>
          <p:cNvSpPr/>
          <p:nvPr>
            <p:ph type="body" sz="quarter" idx="1"/>
          </p:nvPr>
        </p:nvSpPr>
        <p:spPr>
          <a:xfrm>
            <a:off x="546100" y="3429000"/>
            <a:ext cx="5410200" cy="889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hape 5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9" name="Shape 5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6" name="Shape 76"/>
          <p:cNvSpPr/>
          <p:nvPr>
            <p:ph type="title"/>
          </p:nvPr>
        </p:nvSpPr>
        <p:spPr>
          <a:xfrm>
            <a:off x="660400" y="609600"/>
            <a:ext cx="5080000" cy="1854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7" name="Shape 77"/>
          <p:cNvSpPr/>
          <p:nvPr>
            <p:ph type="body" sz="half" idx="1"/>
          </p:nvPr>
        </p:nvSpPr>
        <p:spPr>
          <a:xfrm>
            <a:off x="660400" y="2819400"/>
            <a:ext cx="5080000" cy="60579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3200"/>
              </a:spcBef>
              <a:defRPr sz="3000"/>
            </a:lvl1pPr>
            <a:lvl2pPr marL="787400" indent="-393700">
              <a:spcBef>
                <a:spcPts val="3200"/>
              </a:spcBef>
              <a:defRPr sz="3000"/>
            </a:lvl2pPr>
            <a:lvl3pPr marL="1181100" indent="-393700">
              <a:spcBef>
                <a:spcPts val="3200"/>
              </a:spcBef>
              <a:defRPr sz="3000"/>
            </a:lvl3pPr>
            <a:lvl4pPr marL="1574800" indent="-393700">
              <a:spcBef>
                <a:spcPts val="3200"/>
              </a:spcBef>
              <a:defRPr sz="3000"/>
            </a:lvl4pPr>
            <a:lvl5pPr marL="1968500" indent="-393700">
              <a:spcBef>
                <a:spcPts val="3200"/>
              </a:spcBef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hape 7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>
            <p:ph type="body" idx="1"/>
          </p:nvPr>
        </p:nvSpPr>
        <p:spPr>
          <a:xfrm>
            <a:off x="660400" y="1511300"/>
            <a:ext cx="11684000" cy="67183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660400" y="2019300"/>
            <a:ext cx="11684000" cy="671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897" y="9258300"/>
            <a:ext cx="352045" cy="4191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9398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14097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18796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23495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28194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32893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37592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42291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1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image" Target="../media/image23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4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2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jpeg"/><Relationship Id="rId3" Type="http://schemas.openxmlformats.org/officeDocument/2006/relationships/image" Target="../media/image4.jpeg"/><Relationship Id="rId4" Type="http://schemas.openxmlformats.org/officeDocument/2006/relationships/image" Target="../media/image1.png"/><Relationship Id="rId5" Type="http://schemas.openxmlformats.org/officeDocument/2006/relationships/image" Target="../media/image9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Relationship Id="rId3" Type="http://schemas.openxmlformats.org/officeDocument/2006/relationships/image" Target="../media/image1.gif"/><Relationship Id="rId4" Type="http://schemas.openxmlformats.org/officeDocument/2006/relationships/image" Target="../media/image1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type="ctrTitle"/>
          </p:nvPr>
        </p:nvSpPr>
        <p:spPr>
          <a:xfrm>
            <a:off x="660400" y="1115346"/>
            <a:ext cx="11684000" cy="3955548"/>
          </a:xfrm>
          <a:prstGeom prst="rect">
            <a:avLst/>
          </a:prstGeom>
        </p:spPr>
        <p:txBody>
          <a:bodyPr/>
          <a:lstStyle/>
          <a:p>
            <a:pPr/>
            <a:r>
              <a:t>Clowning between drowning and hope</a:t>
            </a:r>
          </a:p>
        </p:txBody>
      </p:sp>
      <p:sp>
        <p:nvSpPr>
          <p:cNvPr id="140" name="Shape 140"/>
          <p:cNvSpPr/>
          <p:nvPr>
            <p:ph type="subTitle" sz="quarter" idx="1"/>
          </p:nvPr>
        </p:nvSpPr>
        <p:spPr>
          <a:xfrm>
            <a:off x="660400" y="239046"/>
            <a:ext cx="11684000" cy="889001"/>
          </a:xfrm>
          <a:prstGeom prst="rect">
            <a:avLst/>
          </a:prstGeom>
        </p:spPr>
        <p:txBody>
          <a:bodyPr/>
          <a:lstStyle/>
          <a:p>
            <a:pPr/>
            <a:r>
              <a:t>Clay mazing</a:t>
            </a:r>
          </a:p>
        </p:txBody>
      </p:sp>
      <p:pic>
        <p:nvPicPr>
          <p:cNvPr id="141" name="A4331FAC-7AF9-49DB-BB77-E0B3C7D777A5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95865" y="3520209"/>
            <a:ext cx="8952881" cy="59671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type="body" idx="13"/>
          </p:nvPr>
        </p:nvSpPr>
        <p:spPr>
          <a:xfrm>
            <a:off x="1270000" y="6369050"/>
            <a:ext cx="10464800" cy="520700"/>
          </a:xfrm>
          <a:prstGeom prst="rect">
            <a:avLst/>
          </a:prstGeom>
        </p:spPr>
        <p:txBody>
          <a:bodyPr/>
          <a:lstStyle/>
          <a:p>
            <a:pPr/>
            <a:r>
              <a:t>–lots of smart guys</a:t>
            </a:r>
          </a:p>
        </p:txBody>
      </p:sp>
      <p:sp>
        <p:nvSpPr>
          <p:cNvPr id="175" name="Shape 175"/>
          <p:cNvSpPr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“The only thing I know is that I know nothing”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20A3A103-21C6-42C5-B349-05971ABA92B0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-1" y="0"/>
            <a:ext cx="13004801" cy="9753601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Important stuff in life</a:t>
            </a:r>
          </a:p>
        </p:txBody>
      </p:sp>
      <p:sp>
        <p:nvSpPr>
          <p:cNvPr id="180" name="Shape 18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Important stuff in life</a:t>
            </a:r>
          </a:p>
        </p:txBody>
      </p:sp>
      <p:sp>
        <p:nvSpPr>
          <p:cNvPr id="183" name="Shape 183"/>
          <p:cNvSpPr/>
          <p:nvPr>
            <p:ph type="body" sz="quarter" idx="1"/>
          </p:nvPr>
        </p:nvSpPr>
        <p:spPr>
          <a:xfrm>
            <a:off x="660400" y="2019300"/>
            <a:ext cx="9516753" cy="2190301"/>
          </a:xfrm>
          <a:prstGeom prst="rect">
            <a:avLst/>
          </a:prstGeom>
        </p:spPr>
        <p:txBody>
          <a:bodyPr/>
          <a:lstStyle/>
          <a:p>
            <a:pPr/>
          </a:p>
          <a:p>
            <a:pPr/>
            <a:r>
              <a:t>Food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Important stuff in life</a:t>
            </a:r>
          </a:p>
        </p:txBody>
      </p:sp>
      <p:sp>
        <p:nvSpPr>
          <p:cNvPr id="186" name="Shape 18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Food</a:t>
            </a:r>
          </a:p>
          <a:p>
            <a:pPr/>
            <a:r>
              <a:t>Shelter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rippl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Important stuff in life</a:t>
            </a:r>
          </a:p>
        </p:txBody>
      </p:sp>
      <p:sp>
        <p:nvSpPr>
          <p:cNvPr id="189" name="Shape 18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Food</a:t>
            </a:r>
          </a:p>
          <a:p>
            <a:pPr/>
            <a:r>
              <a:t>Shelter</a:t>
            </a:r>
          </a:p>
          <a:p>
            <a:pPr/>
            <a:r>
              <a:t>Health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Important stuff in life</a:t>
            </a:r>
          </a:p>
        </p:txBody>
      </p:sp>
      <p:sp>
        <p:nvSpPr>
          <p:cNvPr id="192" name="Shape 19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Food</a:t>
            </a:r>
          </a:p>
          <a:p>
            <a:pPr/>
            <a:r>
              <a:t>Shelter</a:t>
            </a:r>
          </a:p>
          <a:p>
            <a:pPr/>
            <a:r>
              <a:t>Health</a:t>
            </a:r>
          </a:p>
          <a:p>
            <a:pPr/>
            <a:r>
              <a:t>Safty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circle/>
      </p:transition>
    </mc:Choice>
    <mc:Fallback>
      <p:transition spd="fast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Important stuff in life</a:t>
            </a:r>
          </a:p>
        </p:txBody>
      </p:sp>
      <p:sp>
        <p:nvSpPr>
          <p:cNvPr id="195" name="Shape 19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Food</a:t>
            </a:r>
          </a:p>
          <a:p>
            <a:pPr/>
            <a:r>
              <a:t>Shelter</a:t>
            </a:r>
          </a:p>
          <a:p>
            <a:pPr/>
            <a:r>
              <a:t>Health</a:t>
            </a:r>
          </a:p>
          <a:p>
            <a:pPr/>
            <a:r>
              <a:t>Safety</a:t>
            </a:r>
          </a:p>
          <a:p>
            <a:pPr/>
            <a:r>
              <a:t>Comfort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27C06801-AF26-4B39-9A14-2D518E7B6963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1866"/>
            <a:ext cx="13004800" cy="8669868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Shape 198"/>
          <p:cNvSpPr/>
          <p:nvPr>
            <p:ph type="title"/>
          </p:nvPr>
        </p:nvSpPr>
        <p:spPr>
          <a:xfrm>
            <a:off x="-741607" y="3296291"/>
            <a:ext cx="14488014" cy="6456750"/>
          </a:xfrm>
          <a:prstGeom prst="rect">
            <a:avLst/>
          </a:prstGeom>
        </p:spPr>
        <p:txBody>
          <a:bodyPr/>
          <a:lstStyle>
            <a:lvl1pPr algn="ctr">
              <a:defRPr spc="5328" sz="33300">
                <a:solidFill>
                  <a:schemeClr val="accent4">
                    <a:lumOff val="6102"/>
                  </a:schemeClr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Avenir Light"/>
              </a:defRPr>
            </a:pPr>
            <a:r>
              <a:rPr>
                <a:latin typeface="Marker Felt"/>
                <a:ea typeface="Marker Felt"/>
                <a:cs typeface="Marker Felt"/>
                <a:sym typeface="Marker Felt"/>
              </a:rPr>
              <a:t>Joy!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3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92097803-7A80-4455-BCB0-4A8FC07C6043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22" r="0" b="23803"/>
          <a:stretch>
            <a:fillRect/>
          </a:stretch>
        </p:blipFill>
        <p:spPr>
          <a:xfrm>
            <a:off x="-8378" y="-37150"/>
            <a:ext cx="13021385" cy="9827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" name="Chart 143"/>
          <p:cNvGraphicFramePr/>
          <p:nvPr/>
        </p:nvGraphicFramePr>
        <p:xfrm>
          <a:off x="4794933" y="685800"/>
          <a:ext cx="8382001" cy="8382000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sp>
        <p:nvSpPr>
          <p:cNvPr id="144" name="Shape 144"/>
          <p:cNvSpPr/>
          <p:nvPr/>
        </p:nvSpPr>
        <p:spPr>
          <a:xfrm>
            <a:off x="271292" y="648370"/>
            <a:ext cx="7972917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cap="all" spc="992" sz="6200"/>
            </a:lvl1pPr>
          </a:lstStyle>
          <a:p>
            <a:pPr/>
            <a:r>
              <a:t>Pie chart</a:t>
            </a:r>
          </a:p>
        </p:txBody>
      </p:sp>
      <p:sp>
        <p:nvSpPr>
          <p:cNvPr id="145" name="Shape 145"/>
          <p:cNvSpPr/>
          <p:nvPr/>
        </p:nvSpPr>
        <p:spPr>
          <a:xfrm>
            <a:off x="7264016" y="6876201"/>
            <a:ext cx="497916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/>
            <a:r>
              <a:t>Ate</a:t>
            </a:r>
          </a:p>
        </p:txBody>
      </p:sp>
      <p:sp>
        <p:nvSpPr>
          <p:cNvPr id="146" name="Shape 146"/>
          <p:cNvSpPr/>
          <p:nvPr/>
        </p:nvSpPr>
        <p:spPr>
          <a:xfrm>
            <a:off x="5954537" y="1545889"/>
            <a:ext cx="5017870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/>
            <a:r>
              <a:t>Not Ate</a:t>
            </a:r>
          </a:p>
        </p:txBody>
      </p:sp>
      <p:sp>
        <p:nvSpPr>
          <p:cNvPr id="147" name="Shape 147"/>
          <p:cNvSpPr/>
          <p:nvPr/>
        </p:nvSpPr>
        <p:spPr>
          <a:xfrm>
            <a:off x="654084" y="7331617"/>
            <a:ext cx="5194232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900"/>
            </a:lvl1pPr>
          </a:lstStyle>
          <a:p>
            <a:pPr/>
            <a:r>
              <a:t>Mmmm Pie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6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2856FCC4-870B-42F9-ABE1-587C30D87EC9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6666" t="0" r="16666" b="0"/>
          <a:stretch>
            <a:fillRect/>
          </a:stretch>
        </p:blipFill>
        <p:spPr>
          <a:xfrm>
            <a:off x="6450607" y="-115690"/>
            <a:ext cx="6656693" cy="9985040"/>
          </a:xfrm>
          <a:prstGeom prst="rect">
            <a:avLst/>
          </a:prstGeom>
        </p:spPr>
      </p:pic>
      <p:sp>
        <p:nvSpPr>
          <p:cNvPr id="203" name="Shape 20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Laughter</a:t>
            </a:r>
          </a:p>
        </p:txBody>
      </p:sp>
      <p:sp>
        <p:nvSpPr>
          <p:cNvPr id="204" name="Shape 204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Increase endorphins</a:t>
            </a:r>
          </a:p>
          <a:p>
            <a:pPr/>
            <a:r>
              <a:t>Relieve stress</a:t>
            </a:r>
          </a:p>
          <a:p>
            <a:pPr/>
            <a:r>
              <a:t>Build community</a:t>
            </a:r>
          </a:p>
          <a:p>
            <a:pPr/>
            <a:r>
              <a:t>Diminish pain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>
            <p:ph type="title"/>
          </p:nvPr>
        </p:nvSpPr>
        <p:spPr>
          <a:xfrm>
            <a:off x="454676" y="-200975"/>
            <a:ext cx="12095447" cy="2300766"/>
          </a:xfrm>
          <a:prstGeom prst="rect">
            <a:avLst/>
          </a:prstGeom>
        </p:spPr>
        <p:txBody>
          <a:bodyPr/>
          <a:lstStyle/>
          <a:p>
            <a:pPr/>
            <a:r>
              <a:t>The emergency circus</a:t>
            </a:r>
          </a:p>
        </p:txBody>
      </p:sp>
      <p:pic>
        <p:nvPicPr>
          <p:cNvPr id="207" name="243797EF-3573-424F-A759-46838BD304ED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8105" y="1548342"/>
            <a:ext cx="12028590" cy="80023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09AD0A2B-0A96-46B2-AC15-730A1459AD8D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96" y="-3195531"/>
            <a:ext cx="12968808" cy="12968808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Shape 210"/>
          <p:cNvSpPr/>
          <p:nvPr>
            <p:ph type="title"/>
          </p:nvPr>
        </p:nvSpPr>
        <p:spPr>
          <a:xfrm>
            <a:off x="235873" y="-98113"/>
            <a:ext cx="12533055" cy="2384006"/>
          </a:xfrm>
          <a:prstGeom prst="rect">
            <a:avLst/>
          </a:prstGeom>
        </p:spPr>
        <p:txBody>
          <a:bodyPr/>
          <a:lstStyle>
            <a:lvl1pPr>
              <a:defRPr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/>
            <a:r>
              <a:t>The emergency circus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3" name="AA1733D6-2313-46A9-B0A0-1BC94BE95AA5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0" y="203200"/>
            <a:ext cx="12192000" cy="9347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cover dir="l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161354D9-DB03-41B1-AFEE-CA85443ACFE3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040221"/>
            <a:ext cx="6199473" cy="4649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D57939F9-58C3-47A3-8ACB-A22B48DACF77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10551" y="-78724"/>
            <a:ext cx="7594916" cy="7194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3D7A1817-F086-4BC9-A689-CBBB96ABECD9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51" y="-27293"/>
            <a:ext cx="5433411" cy="54334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cover dir="l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6772A2A8-2E2F-4655-A81D-3B0EC5A5C5A7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3366" y="47766"/>
            <a:ext cx="9658068" cy="96580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8DB38B53-8849-4AF3-B4BC-A0D7EA06C3C6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6909" y="218551"/>
            <a:ext cx="7850982" cy="93164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757DDBC5-A92C-4468-B880-CDE74EE11F3B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201"/>
            <a:ext cx="6807510" cy="4533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E25F01C9-E409-4CF1-BE5A-7B48D658E2A8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4472311"/>
            <a:ext cx="7573083" cy="5043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895D1635-7975-4234-A189-47C6B6D9FA41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33039" y="5118159"/>
            <a:ext cx="6553510" cy="4364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CAFE6D58-D882-41BE-9D44-7E97522D7FDC-L0-00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66542" y="468960"/>
            <a:ext cx="7833654" cy="52176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G_3403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35248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28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type="ctrTitle"/>
          </p:nvPr>
        </p:nvSpPr>
        <p:spPr>
          <a:xfrm>
            <a:off x="454676" y="1166777"/>
            <a:ext cx="12095448" cy="3955548"/>
          </a:xfrm>
          <a:prstGeom prst="rect">
            <a:avLst/>
          </a:prstGeom>
        </p:spPr>
        <p:txBody>
          <a:bodyPr/>
          <a:lstStyle/>
          <a:p>
            <a:pPr/>
            <a:r>
              <a:t>emergencycircus.com</a:t>
            </a:r>
            <a:endParaRPr spc="880" sz="5500"/>
          </a:p>
        </p:txBody>
      </p:sp>
      <p:sp>
        <p:nvSpPr>
          <p:cNvPr id="231" name="Shape 231"/>
          <p:cNvSpPr/>
          <p:nvPr>
            <p:ph type="subTitle" sz="quarter" idx="1"/>
          </p:nvPr>
        </p:nvSpPr>
        <p:spPr>
          <a:xfrm>
            <a:off x="660400" y="33323"/>
            <a:ext cx="11684000" cy="889001"/>
          </a:xfrm>
          <a:prstGeom prst="rect">
            <a:avLst/>
          </a:prstGeom>
        </p:spPr>
        <p:txBody>
          <a:bodyPr/>
          <a:lstStyle/>
          <a:p>
            <a:pPr/>
            <a:r>
              <a:t>Clay mazing</a:t>
            </a:r>
          </a:p>
        </p:txBody>
      </p:sp>
      <p:pic>
        <p:nvPicPr>
          <p:cNvPr id="232" name="B68732D8-5276-454C-BD47-CFCD3F25B91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68525" y="2674403"/>
            <a:ext cx="6667751" cy="6667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Ocean picture</a:t>
            </a:r>
          </a:p>
        </p:txBody>
      </p:sp>
      <p:pic>
        <p:nvPicPr>
          <p:cNvPr id="150" name="8C56A22E-0944-490A-94F5-C0D71B67B20D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2212" y="1289776"/>
            <a:ext cx="13069224" cy="81900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Turkey Syria map</a:t>
            </a:r>
          </a:p>
        </p:txBody>
      </p:sp>
      <p:pic>
        <p:nvPicPr>
          <p:cNvPr id="153" name="035FB987-6EC4-4C90-991E-EDCB8191FC5C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7380" y="740794"/>
            <a:ext cx="11130040" cy="82720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flip dir="r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EFD1E3EF-2374-4E90-9026-C6408EFBC7E0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2500" r="0" b="12500"/>
          <a:stretch>
            <a:fillRect/>
          </a:stretch>
        </p:blipFill>
        <p:spPr>
          <a:xfrm>
            <a:off x="6502400" y="0"/>
            <a:ext cx="6502400" cy="4876800"/>
          </a:xfrm>
          <a:prstGeom prst="rect">
            <a:avLst/>
          </a:prstGeom>
        </p:spPr>
      </p:pic>
      <p:pic>
        <p:nvPicPr>
          <p:cNvPr id="156" name="0ECC55E3-AA0F-4A13-B675-1602471E7978-L0-001.jpeg"/>
          <p:cNvPicPr>
            <a:picLocks noChangeAspect="0"/>
          </p:cNvPicPr>
          <p:nvPr>
            <p:ph type="pic" idx="14"/>
          </p:nvPr>
        </p:nvPicPr>
        <p:blipFill>
          <a:blip r:embed="rId3">
            <a:extLst/>
          </a:blip>
          <a:srcRect l="0" t="12500" r="0" b="12500"/>
          <a:stretch>
            <a:fillRect/>
          </a:stretch>
        </p:blipFill>
        <p:spPr>
          <a:xfrm>
            <a:off x="0" y="0"/>
            <a:ext cx="6502401" cy="4876800"/>
          </a:xfrm>
          <a:prstGeom prst="rect">
            <a:avLst/>
          </a:prstGeom>
        </p:spPr>
      </p:pic>
      <p:pic>
        <p:nvPicPr>
          <p:cNvPr id="157" name="2A8B5BB5-6963-4A40-9BE0-14B391908167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71155" y="-27580"/>
            <a:ext cx="6564890" cy="6564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576ABD3C-3F6C-4529-811B-6D05D87F1741-L0-00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471527" y="5041409"/>
            <a:ext cx="13947854" cy="45475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86B44F2D-4528-4402-809A-D71BC4829D01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7169" y="548903"/>
            <a:ext cx="6763888" cy="4501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EFD1E3EF-2374-4E90-9026-C6408EFBC7E0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75730" y="4704343"/>
            <a:ext cx="4713379" cy="4713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4860B2DA-FE50-4FF0-9B39-7D77ABC1B83A-L0-00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4054" y="5532756"/>
            <a:ext cx="6390118" cy="3594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C0818E89-BB34-4809-87B7-73ABF767BE58-L0-00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75573" y="662375"/>
            <a:ext cx="4513694" cy="29677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F3C34599-6ED7-4BBB-AF04-2E5C54C08398-L0-0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046" y="416293"/>
            <a:ext cx="12824708" cy="85273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AC389F31-5B98-4F5E-AA34-E64A6C5C0A21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 rot="4279">
            <a:off x="485774" y="818848"/>
            <a:ext cx="12033172" cy="8116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Fool card</a:t>
            </a:r>
          </a:p>
        </p:txBody>
      </p:sp>
      <p:pic>
        <p:nvPicPr>
          <p:cNvPr id="170" name="CF773646-272A-4B55-AE08-D178324AFD3A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876" y="349250"/>
            <a:ext cx="5803901" cy="9055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BA60C5BC-C88E-4A26-BCD2-F1E2E5B6BD13-L0-001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25589" y="4994045"/>
            <a:ext cx="3065543" cy="4363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39698E27-46E2-4136-9306-DC87D6E9970D-L0-00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19048" y="376120"/>
            <a:ext cx="4321155" cy="43211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dissolve/>
      </p:transition>
    </mc:Choice>
    <mc:Fallback>
      <p:transition spd="fast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384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384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